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3"/>
  </p:notesMasterIdLst>
  <p:sldIdLst>
    <p:sldId id="261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84E77F"/>
    <a:srgbClr val="FFCC66"/>
    <a:srgbClr val="FF9933"/>
    <a:srgbClr val="FFCCFF"/>
    <a:srgbClr val="00A44A"/>
    <a:srgbClr val="003A1A"/>
    <a:srgbClr val="F296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7" autoAdjust="0"/>
    <p:restoredTop sz="94660"/>
  </p:normalViewPr>
  <p:slideViewPr>
    <p:cSldViewPr snapToGrid="0">
      <p:cViewPr varScale="1">
        <p:scale>
          <a:sx n="71" d="100"/>
          <a:sy n="71" d="100"/>
        </p:scale>
        <p:origin x="26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DCB6C-6347-469D-A480-5D191A715F7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2368A-9B2E-45A7-94DB-AAE01C85D5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46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05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15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56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58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0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09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77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48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95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05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7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5340-72F3-4137-AA2D-01A4A33995A2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DCAB7-8DDC-4E8F-ACC0-56D9118A1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98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ローチャート: データ 13"/>
          <p:cNvSpPr/>
          <p:nvPr/>
        </p:nvSpPr>
        <p:spPr>
          <a:xfrm>
            <a:off x="4852835" y="1693061"/>
            <a:ext cx="1961147" cy="160167"/>
          </a:xfrm>
          <a:prstGeom prst="flowChartInputOutpu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/>
          <p:cNvSpPr/>
          <p:nvPr/>
        </p:nvSpPr>
        <p:spPr>
          <a:xfrm>
            <a:off x="4347865" y="1508290"/>
            <a:ext cx="855018" cy="87357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/>
          <p:cNvSpPr/>
          <p:nvPr/>
        </p:nvSpPr>
        <p:spPr>
          <a:xfrm>
            <a:off x="3665360" y="1418124"/>
            <a:ext cx="869258" cy="90376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942700" y="1082664"/>
            <a:ext cx="18774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 smtClean="0">
                <a:ln w="22225">
                  <a:noFill/>
                  <a:prstDash val="solid"/>
                </a:ln>
                <a:solidFill>
                  <a:schemeClr val="accent4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サロン</a:t>
            </a:r>
            <a:endParaRPr lang="ja-JP" altLang="en-US" sz="4800" b="1" dirty="0">
              <a:ln w="22225">
                <a:noFill/>
                <a:prstDash val="solid"/>
              </a:ln>
              <a:solidFill>
                <a:schemeClr val="accent4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059630" y="58261"/>
            <a:ext cx="430342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200" b="1" dirty="0" smtClean="0">
                <a:ln w="22225">
                  <a:noFill/>
                  <a:prstDash val="solid"/>
                </a:ln>
                <a:solidFill>
                  <a:schemeClr val="accent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介護予防教室</a:t>
            </a:r>
            <a:endParaRPr lang="ja-JP" altLang="en-US" sz="4200" b="1" dirty="0">
              <a:ln w="22225">
                <a:noFill/>
                <a:prstDash val="solid"/>
              </a:ln>
              <a:solidFill>
                <a:schemeClr val="accent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15190" y="688340"/>
            <a:ext cx="7489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22225">
                  <a:solidFill>
                    <a:srgbClr val="FFCCCC"/>
                  </a:solidFill>
                  <a:prstDash val="solid"/>
                </a:ln>
                <a:solidFill>
                  <a:srgbClr val="FFCCCC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「</a:t>
            </a:r>
            <a:endParaRPr lang="ja-JP" altLang="en-US" sz="4400" b="1" dirty="0">
              <a:ln w="22225">
                <a:solidFill>
                  <a:srgbClr val="FFCCCC"/>
                </a:solidFill>
                <a:prstDash val="solid"/>
              </a:ln>
              <a:solidFill>
                <a:srgbClr val="FFCCCC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9254" y="256068"/>
            <a:ext cx="214798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令和７年度</a:t>
            </a:r>
            <a:endParaRPr lang="ja-JP" altLang="en-US" sz="30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15579"/>
              </p:ext>
            </p:extLst>
          </p:nvPr>
        </p:nvGraphicFramePr>
        <p:xfrm>
          <a:off x="439674" y="2798143"/>
          <a:ext cx="6006002" cy="6304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26354">
                  <a:extLst>
                    <a:ext uri="{9D8B030D-6E8A-4147-A177-3AD203B41FA5}">
                      <a16:colId xmlns:a16="http://schemas.microsoft.com/office/drawing/2014/main" val="2153142631"/>
                    </a:ext>
                  </a:extLst>
                </a:gridCol>
                <a:gridCol w="489098">
                  <a:extLst>
                    <a:ext uri="{9D8B030D-6E8A-4147-A177-3AD203B41FA5}">
                      <a16:colId xmlns:a16="http://schemas.microsoft.com/office/drawing/2014/main" val="3027493273"/>
                    </a:ext>
                  </a:extLst>
                </a:gridCol>
                <a:gridCol w="788035">
                  <a:extLst>
                    <a:ext uri="{9D8B030D-6E8A-4147-A177-3AD203B41FA5}">
                      <a16:colId xmlns:a16="http://schemas.microsoft.com/office/drawing/2014/main" val="2306610754"/>
                    </a:ext>
                  </a:extLst>
                </a:gridCol>
                <a:gridCol w="1764406">
                  <a:extLst>
                    <a:ext uri="{9D8B030D-6E8A-4147-A177-3AD203B41FA5}">
                      <a16:colId xmlns:a16="http://schemas.microsoft.com/office/drawing/2014/main" val="1031124879"/>
                    </a:ext>
                  </a:extLst>
                </a:gridCol>
                <a:gridCol w="1838109">
                  <a:extLst>
                    <a:ext uri="{9D8B030D-6E8A-4147-A177-3AD203B41FA5}">
                      <a16:colId xmlns:a16="http://schemas.microsoft.com/office/drawing/2014/main" val="1697536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日程</a:t>
                      </a:r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</a:t>
                      </a:r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会場</a:t>
                      </a:r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内容</a:t>
                      </a:r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2505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６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　６日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 会議室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オリエンテーション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92576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６月１３日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 会議室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お口の健康①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613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６月２７日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　和室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茶道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462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７月１１日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 大ホール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リハビリ教室①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5371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７月２５日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生活改善センター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ハーブのお話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79973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８月 ８日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公民館大ホール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元気アップ教室①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88747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８月２２日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生活改善センター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栄養教室①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2265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９月</a:t>
                      </a:r>
                      <a:r>
                        <a:rPr kumimoji="1" lang="ja-JP" altLang="en-US" sz="1400" b="1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　会議室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お口の健康②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64428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９月２６日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 大ホール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リハビリ教室②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83795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１０月１７日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公民館大ホール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元気アップ教室②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6089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１１月 ７日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上興部住民センター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リハビリ教室③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0344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１１月２８日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公民館大ホール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元気アップ教室③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20594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１２月１２日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未定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未定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91265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１月２３日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上興部住民センター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リハビリ教室④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7932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２月１３日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生活改善センター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栄養教室②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2304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３月１３日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公民館　会議室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保健師講話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9968147"/>
                  </a:ext>
                </a:extLst>
              </a:tr>
            </a:tbl>
          </a:graphicData>
        </a:graphic>
      </p:graphicFrame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023"/>
          <a:stretch/>
        </p:blipFill>
        <p:spPr>
          <a:xfrm>
            <a:off x="1219385" y="900383"/>
            <a:ext cx="1759161" cy="1158242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41"/>
          <a:stretch/>
        </p:blipFill>
        <p:spPr>
          <a:xfrm>
            <a:off x="-21983" y="1003026"/>
            <a:ext cx="1589797" cy="103116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466895" y="1586460"/>
            <a:ext cx="7489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dirty="0" smtClean="0">
                <a:ln w="22225">
                  <a:solidFill>
                    <a:srgbClr val="FFCCCC"/>
                  </a:solidFill>
                  <a:prstDash val="solid"/>
                </a:ln>
                <a:solidFill>
                  <a:srgbClr val="FFCCCC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」</a:t>
            </a:r>
            <a:endParaRPr lang="ja-JP" altLang="en-US" sz="4400" b="1" dirty="0">
              <a:ln w="22225">
                <a:solidFill>
                  <a:srgbClr val="FFCCCC"/>
                </a:solidFill>
                <a:prstDash val="solid"/>
              </a:ln>
              <a:solidFill>
                <a:srgbClr val="FFCCCC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116655" y="127115"/>
            <a:ext cx="2313185" cy="818707"/>
          </a:xfrm>
          <a:prstGeom prst="wedgeEllipseCallout">
            <a:avLst>
              <a:gd name="adj1" fmla="val 52759"/>
              <a:gd name="adj2" fmla="val 36526"/>
            </a:avLst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2868126" y="856375"/>
            <a:ext cx="914400" cy="90376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/>
        </p:nvSpPr>
        <p:spPr>
          <a:xfrm>
            <a:off x="3504166" y="904215"/>
            <a:ext cx="921710" cy="86240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947619" y="863088"/>
            <a:ext cx="13195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 smtClean="0">
                <a:ln w="22225">
                  <a:noFill/>
                  <a:prstDash val="solid"/>
                </a:ln>
                <a:solidFill>
                  <a:srgbClr val="92D05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いき</a:t>
            </a:r>
            <a:endParaRPr lang="ja-JP" altLang="en-US" sz="4800" b="1" dirty="0">
              <a:ln w="22225">
                <a:noFill/>
                <a:prstDash val="solid"/>
              </a:ln>
              <a:solidFill>
                <a:srgbClr val="92D05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77475" y="1450929"/>
            <a:ext cx="13195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 smtClean="0">
                <a:ln w="22225">
                  <a:noFill/>
                  <a:prstDash val="solid"/>
                </a:ln>
                <a:solidFill>
                  <a:srgbClr val="92D05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いき</a:t>
            </a:r>
            <a:endParaRPr lang="ja-JP" altLang="en-US" sz="4800" b="1" dirty="0">
              <a:ln w="22225">
                <a:noFill/>
                <a:prstDash val="solid"/>
              </a:ln>
              <a:solidFill>
                <a:srgbClr val="92D05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32490" y="9185566"/>
            <a:ext cx="6343352" cy="710005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お問い合わせ</a:t>
            </a:r>
            <a:r>
              <a:rPr lang="ja-JP" altLang="en-US" sz="1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西興部村地域</a:t>
            </a:r>
            <a:r>
              <a:rPr lang="ja-JP" altLang="en-US" sz="1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包括支援センター</a:t>
            </a:r>
            <a:endParaRPr lang="en-US" altLang="ja-JP" sz="16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　　　　</a:t>
            </a:r>
            <a:r>
              <a:rPr lang="ja-JP" altLang="en-US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　</a:t>
            </a:r>
            <a:r>
              <a:rPr lang="ja-JP" altLang="en-US" sz="160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　☎</a:t>
            </a:r>
            <a:r>
              <a:rPr lang="ja-JP" altLang="en-US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（</a:t>
            </a:r>
            <a:r>
              <a:rPr lang="en-US" altLang="ja-JP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0158</a:t>
            </a:r>
            <a:r>
              <a:rPr lang="ja-JP" altLang="en-US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）</a:t>
            </a:r>
            <a:r>
              <a:rPr lang="en-US" altLang="ja-JP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87</a:t>
            </a:r>
            <a:r>
              <a:rPr lang="ja-JP" altLang="en-US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－</a:t>
            </a:r>
            <a:r>
              <a:rPr lang="en-US" altLang="ja-JP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2114</a:t>
            </a:r>
            <a:endParaRPr lang="ja-JP" altLang="en-US" sz="1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91607" y="2084042"/>
            <a:ext cx="4476465" cy="710005"/>
          </a:xfrm>
          <a:prstGeom prst="roundRect">
            <a:avLst>
              <a:gd name="adj" fmla="val 12823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予約は不要です。</a:t>
            </a:r>
            <a:endParaRPr lang="en-US" altLang="ja-JP" sz="1600" dirty="0" smtClean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　会場・日時をご確認の上、お越しください。</a:t>
            </a:r>
            <a:endParaRPr lang="ja-JP" altLang="en-US" sz="1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>
            <a:off x="6011863" y="571170"/>
            <a:ext cx="609600" cy="55880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 rot="2719305">
            <a:off x="3092294" y="1740898"/>
            <a:ext cx="609600" cy="5588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 rot="1329925">
            <a:off x="5693282" y="1990355"/>
            <a:ext cx="508245" cy="465891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 rot="3088763">
            <a:off x="4503961" y="870134"/>
            <a:ext cx="459345" cy="421066"/>
          </a:xfrm>
          <a:prstGeom prst="rect">
            <a:avLst/>
          </a:prstGeom>
        </p:spPr>
      </p:pic>
      <p:sp>
        <p:nvSpPr>
          <p:cNvPr id="29" name="角丸四角形 28"/>
          <p:cNvSpPr/>
          <p:nvPr/>
        </p:nvSpPr>
        <p:spPr>
          <a:xfrm>
            <a:off x="419566" y="9218996"/>
            <a:ext cx="431800" cy="404716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lang="ja-JP" altLang="en-US" sz="1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915439" y="9204612"/>
            <a:ext cx="431800" cy="419100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lang="ja-JP" altLang="en-US" sz="16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 rot="3815037">
            <a:off x="-33847" y="-47925"/>
            <a:ext cx="466202" cy="42735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 rot="6660184">
            <a:off x="2263372" y="55600"/>
            <a:ext cx="415538" cy="3809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 rot="4640560">
            <a:off x="267641" y="727314"/>
            <a:ext cx="303850" cy="278529"/>
          </a:xfrm>
          <a:prstGeom prst="rect">
            <a:avLst/>
          </a:prstGeom>
        </p:spPr>
      </p:pic>
      <p:sp>
        <p:nvSpPr>
          <p:cNvPr id="17" name="角丸四角形 16"/>
          <p:cNvSpPr/>
          <p:nvPr/>
        </p:nvSpPr>
        <p:spPr>
          <a:xfrm>
            <a:off x="395387" y="9218996"/>
            <a:ext cx="6071508" cy="626532"/>
          </a:xfrm>
          <a:prstGeom prst="roundRect">
            <a:avLst>
              <a:gd name="adj" fmla="val 50000"/>
            </a:avLst>
          </a:prstGeom>
          <a:noFill/>
          <a:ln w="63500" cmpd="tri"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2" t="8997" r="76142" b="79639"/>
          <a:stretch/>
        </p:blipFill>
        <p:spPr>
          <a:xfrm rot="3514478">
            <a:off x="5876799" y="61882"/>
            <a:ext cx="379145" cy="34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273</Words>
  <Application>Microsoft Office PowerPoint</Application>
  <PresentationFormat>A4 210 x 297 mm</PresentationFormat>
  <Paragraphs>97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AR丸ゴシック体E</vt:lpstr>
      <vt:lpstr>ＤＨＰ平成ゴシックW5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介護予防教室のお知らせ いつまでも元気！生き生き生活するための介護予防！ </dc:title>
  <dc:creator>柏木　素直</dc:creator>
  <cp:lastModifiedBy>柏木 素直</cp:lastModifiedBy>
  <cp:revision>104</cp:revision>
  <cp:lastPrinted>2025-05-26T06:17:18Z</cp:lastPrinted>
  <dcterms:created xsi:type="dcterms:W3CDTF">2019-05-27T06:18:36Z</dcterms:created>
  <dcterms:modified xsi:type="dcterms:W3CDTF">2025-07-14T02:09:48Z</dcterms:modified>
</cp:coreProperties>
</file>